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98" r:id="rId2"/>
    <p:sldId id="299" r:id="rId3"/>
    <p:sldId id="258" r:id="rId4"/>
    <p:sldId id="293" r:id="rId5"/>
    <p:sldId id="259" r:id="rId6"/>
    <p:sldId id="294" r:id="rId7"/>
    <p:sldId id="301" r:id="rId8"/>
    <p:sldId id="300" r:id="rId9"/>
    <p:sldId id="302" r:id="rId10"/>
    <p:sldId id="305" r:id="rId11"/>
    <p:sldId id="303" r:id="rId12"/>
    <p:sldId id="304" r:id="rId13"/>
    <p:sldId id="260" r:id="rId14"/>
  </p:sldIdLst>
  <p:sldSz cx="9144000" cy="5143500" type="screen16x9"/>
  <p:notesSz cx="6858000" cy="9144000"/>
  <p:embeddedFontLst>
    <p:embeddedFont>
      <p:font typeface="Alice" panose="020B0604020202020204" charset="0"/>
      <p:regular r:id="rId16"/>
    </p:embeddedFont>
    <p:embeddedFont>
      <p:font typeface="Anaheim" panose="020B0604020202020204" charset="0"/>
      <p:regular r:id="rId17"/>
      <p:bold r:id="rId18"/>
    </p:embeddedFont>
    <p:embeddedFont>
      <p:font typeface="Bebas Neue" panose="020B0606020202050201" pitchFamily="3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Lack" panose="00000500000000000000" pitchFamily="50" charset="0"/>
      <p:regular r:id="rId24"/>
      <p:italic r:id="rId25"/>
    </p:embeddedFont>
    <p:embeddedFont>
      <p:font typeface="Lack Line" panose="00000500000000000000" pitchFamily="50" charset="0"/>
      <p:regular r:id="rId26"/>
      <p:italic r:id="rId27"/>
    </p:embeddedFont>
    <p:embeddedFont>
      <p:font typeface="Nokora" panose="020B0604020202020204" charset="0"/>
      <p:regular r:id="rId28"/>
      <p:bold r:id="rId29"/>
    </p:embeddedFont>
    <p:embeddedFont>
      <p:font typeface="Nunito Light" pitchFamily="2" charset="-52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048"/>
    <a:srgbClr val="F5D9A9"/>
    <a:srgbClr val="D29018"/>
    <a:srgbClr val="2B1B34"/>
    <a:srgbClr val="2D1D36"/>
    <a:srgbClr val="B4235B"/>
    <a:srgbClr val="900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6899F0-7DEE-4701-84A2-336854352B3E}">
  <a:tblStyle styleId="{996899F0-7DEE-4701-84A2-336854352B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102218-B3AF-4E46-9613-2881A3724B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5" autoAdjust="0"/>
    <p:restoredTop sz="94660"/>
  </p:normalViewPr>
  <p:slideViewPr>
    <p:cSldViewPr snapToGrid="0">
      <p:cViewPr>
        <p:scale>
          <a:sx n="75" d="100"/>
          <a:sy n="75" d="100"/>
        </p:scale>
        <p:origin x="864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556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601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76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1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00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09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4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07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1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85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"/>
          <p:cNvGrpSpPr/>
          <p:nvPr/>
        </p:nvGrpSpPr>
        <p:grpSpPr>
          <a:xfrm>
            <a:off x="253075" y="280150"/>
            <a:ext cx="8629475" cy="4580950"/>
            <a:chOff x="253075" y="280150"/>
            <a:chExt cx="8629475" cy="4580950"/>
          </a:xfrm>
        </p:grpSpPr>
        <p:sp>
          <p:nvSpPr>
            <p:cNvPr id="34" name="Google Shape;34;p3"/>
            <p:cNvSpPr/>
            <p:nvPr/>
          </p:nvSpPr>
          <p:spPr>
            <a:xfrm rot="5400000">
              <a:off x="4452890" y="4595300"/>
              <a:ext cx="238200" cy="274500"/>
            </a:xfrm>
            <a:prstGeom prst="star6">
              <a:avLst>
                <a:gd name="adj" fmla="val 17688"/>
                <a:gd name="hf" fmla="val 115470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5400000">
              <a:off x="4452890" y="262000"/>
              <a:ext cx="238200" cy="274500"/>
            </a:xfrm>
            <a:prstGeom prst="star6">
              <a:avLst>
                <a:gd name="adj" fmla="val 17688"/>
                <a:gd name="hf" fmla="val 115470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3"/>
            <p:cNvGrpSpPr/>
            <p:nvPr/>
          </p:nvGrpSpPr>
          <p:grpSpPr>
            <a:xfrm>
              <a:off x="253075" y="282400"/>
              <a:ext cx="8629475" cy="4578700"/>
              <a:chOff x="253075" y="282400"/>
              <a:chExt cx="8629475" cy="45787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377708" y="40191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rot="10800000">
                <a:off x="5851875" y="39934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53075" y="282400"/>
                <a:ext cx="257100" cy="2571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625450" y="4604000"/>
                <a:ext cx="257100" cy="2571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9400" y="17166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07951" y="806325"/>
            <a:ext cx="1328100" cy="84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9400" y="2545575"/>
            <a:ext cx="50676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1224139" y="3266275"/>
            <a:ext cx="6698100" cy="1087500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7"/>
          <p:cNvGrpSpPr/>
          <p:nvPr/>
        </p:nvGrpSpPr>
        <p:grpSpPr>
          <a:xfrm>
            <a:off x="253075" y="282400"/>
            <a:ext cx="8629475" cy="4578700"/>
            <a:chOff x="253075" y="282400"/>
            <a:chExt cx="8629475" cy="4578700"/>
          </a:xfrm>
        </p:grpSpPr>
        <p:sp>
          <p:nvSpPr>
            <p:cNvPr id="90" name="Google Shape;90;p7"/>
            <p:cNvSpPr/>
            <p:nvPr/>
          </p:nvSpPr>
          <p:spPr>
            <a:xfrm>
              <a:off x="377708" y="401913"/>
              <a:ext cx="2914415" cy="4339683"/>
            </a:xfrm>
            <a:custGeom>
              <a:avLst/>
              <a:gdLst/>
              <a:ahLst/>
              <a:cxnLst/>
              <a:rect l="l" t="t" r="r" b="b"/>
              <a:pathLst>
                <a:path w="30842" h="45925" fill="none" extrusionOk="0">
                  <a:moveTo>
                    <a:pt x="30841" y="1"/>
                  </a:moveTo>
                  <a:lnTo>
                    <a:pt x="3074" y="1"/>
                  </a:lnTo>
                  <a:cubicBezTo>
                    <a:pt x="2453" y="1277"/>
                    <a:pt x="1343" y="2265"/>
                    <a:pt x="0" y="2753"/>
                  </a:cubicBezTo>
                  <a:lnTo>
                    <a:pt x="0" y="44781"/>
                  </a:lnTo>
                  <a:cubicBezTo>
                    <a:pt x="0" y="45414"/>
                    <a:pt x="511" y="45924"/>
                    <a:pt x="1143" y="45924"/>
                  </a:cubicBezTo>
                  <a:lnTo>
                    <a:pt x="30286" y="45924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rot="10800000">
              <a:off x="5851875" y="399343"/>
              <a:ext cx="2914415" cy="4339683"/>
            </a:xfrm>
            <a:custGeom>
              <a:avLst/>
              <a:gdLst/>
              <a:ahLst/>
              <a:cxnLst/>
              <a:rect l="l" t="t" r="r" b="b"/>
              <a:pathLst>
                <a:path w="30842" h="45925" fill="none" extrusionOk="0">
                  <a:moveTo>
                    <a:pt x="30841" y="1"/>
                  </a:moveTo>
                  <a:lnTo>
                    <a:pt x="3074" y="1"/>
                  </a:lnTo>
                  <a:cubicBezTo>
                    <a:pt x="2453" y="1277"/>
                    <a:pt x="1343" y="2265"/>
                    <a:pt x="0" y="2753"/>
                  </a:cubicBezTo>
                  <a:lnTo>
                    <a:pt x="0" y="44781"/>
                  </a:lnTo>
                  <a:cubicBezTo>
                    <a:pt x="0" y="45414"/>
                    <a:pt x="511" y="45924"/>
                    <a:pt x="1143" y="45924"/>
                  </a:cubicBezTo>
                  <a:lnTo>
                    <a:pt x="30286" y="45924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53075" y="282400"/>
              <a:ext cx="257100" cy="257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625450" y="4604000"/>
              <a:ext cx="257100" cy="257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4920700" y="1419900"/>
            <a:ext cx="3153000" cy="27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>
            <a:spLocks noGrp="1"/>
          </p:cNvSpPr>
          <p:nvPr>
            <p:ph type="pic" idx="2"/>
          </p:nvPr>
        </p:nvSpPr>
        <p:spPr>
          <a:xfrm>
            <a:off x="1061925" y="1204200"/>
            <a:ext cx="3214800" cy="3214800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"/>
          <p:cNvSpPr>
            <a:spLocks noGrp="1"/>
          </p:cNvSpPr>
          <p:nvPr>
            <p:ph type="pic" idx="2"/>
          </p:nvPr>
        </p:nvSpPr>
        <p:spPr>
          <a:xfrm>
            <a:off x="5635200" y="732413"/>
            <a:ext cx="2485800" cy="3741000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022999" y="1274175"/>
            <a:ext cx="3519000" cy="12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1022999" y="2616250"/>
            <a:ext cx="3519000" cy="9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9"/>
          <p:cNvGrpSpPr/>
          <p:nvPr/>
        </p:nvGrpSpPr>
        <p:grpSpPr>
          <a:xfrm>
            <a:off x="253075" y="268966"/>
            <a:ext cx="8629475" cy="4623058"/>
            <a:chOff x="253075" y="268966"/>
            <a:chExt cx="8629475" cy="4623058"/>
          </a:xfrm>
        </p:grpSpPr>
        <p:grpSp>
          <p:nvGrpSpPr>
            <p:cNvPr id="125" name="Google Shape;125;p9"/>
            <p:cNvGrpSpPr/>
            <p:nvPr/>
          </p:nvGrpSpPr>
          <p:grpSpPr>
            <a:xfrm rot="10800000" flipH="1">
              <a:off x="253075" y="282400"/>
              <a:ext cx="8629475" cy="4578700"/>
              <a:chOff x="253075" y="282400"/>
              <a:chExt cx="8629475" cy="45787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377708" y="40191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 rot="10800000">
                <a:off x="5851875" y="39934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253075" y="282400"/>
                <a:ext cx="257100" cy="2571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8625450" y="4604000"/>
                <a:ext cx="257100" cy="2571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9"/>
            <p:cNvSpPr/>
            <p:nvPr/>
          </p:nvSpPr>
          <p:spPr>
            <a:xfrm>
              <a:off x="4452145" y="268966"/>
              <a:ext cx="239700" cy="239700"/>
            </a:xfrm>
            <a:prstGeom prst="star4">
              <a:avLst>
                <a:gd name="adj" fmla="val 15756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131;p9"/>
            <p:cNvGrpSpPr/>
            <p:nvPr/>
          </p:nvGrpSpPr>
          <p:grpSpPr>
            <a:xfrm>
              <a:off x="3773092" y="4573067"/>
              <a:ext cx="1597811" cy="318957"/>
              <a:chOff x="3773185" y="220417"/>
              <a:chExt cx="1597811" cy="318957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3773185" y="220474"/>
                <a:ext cx="318900" cy="318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4412517" y="220472"/>
                <a:ext cx="318900" cy="318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4412517" y="220472"/>
                <a:ext cx="318900" cy="318900"/>
              </a:xfrm>
              <a:prstGeom prst="chord">
                <a:avLst>
                  <a:gd name="adj1" fmla="val 5333129"/>
                  <a:gd name="adj2" fmla="val 16222875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 flipH="1">
                <a:off x="5052097" y="220417"/>
                <a:ext cx="318900" cy="318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 flipH="1">
                <a:off x="5211697" y="220417"/>
                <a:ext cx="159300" cy="318900"/>
              </a:xfrm>
              <a:prstGeom prst="moon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3"/>
          <p:cNvGrpSpPr/>
          <p:nvPr/>
        </p:nvGrpSpPr>
        <p:grpSpPr>
          <a:xfrm>
            <a:off x="253075" y="282400"/>
            <a:ext cx="8629475" cy="4578700"/>
            <a:chOff x="253075" y="282400"/>
            <a:chExt cx="8629475" cy="4578700"/>
          </a:xfrm>
        </p:grpSpPr>
        <p:sp>
          <p:nvSpPr>
            <p:cNvPr id="162" name="Google Shape;162;p13"/>
            <p:cNvSpPr/>
            <p:nvPr/>
          </p:nvSpPr>
          <p:spPr>
            <a:xfrm>
              <a:off x="377708" y="401913"/>
              <a:ext cx="2914415" cy="4339683"/>
            </a:xfrm>
            <a:custGeom>
              <a:avLst/>
              <a:gdLst/>
              <a:ahLst/>
              <a:cxnLst/>
              <a:rect l="l" t="t" r="r" b="b"/>
              <a:pathLst>
                <a:path w="30842" h="45925" fill="none" extrusionOk="0">
                  <a:moveTo>
                    <a:pt x="30841" y="1"/>
                  </a:moveTo>
                  <a:lnTo>
                    <a:pt x="3074" y="1"/>
                  </a:lnTo>
                  <a:cubicBezTo>
                    <a:pt x="2453" y="1277"/>
                    <a:pt x="1343" y="2265"/>
                    <a:pt x="0" y="2753"/>
                  </a:cubicBezTo>
                  <a:lnTo>
                    <a:pt x="0" y="44781"/>
                  </a:lnTo>
                  <a:cubicBezTo>
                    <a:pt x="0" y="45414"/>
                    <a:pt x="511" y="45924"/>
                    <a:pt x="1143" y="45924"/>
                  </a:cubicBezTo>
                  <a:lnTo>
                    <a:pt x="30286" y="45924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10800000">
              <a:off x="5851875" y="399343"/>
              <a:ext cx="2914415" cy="4339683"/>
            </a:xfrm>
            <a:custGeom>
              <a:avLst/>
              <a:gdLst/>
              <a:ahLst/>
              <a:cxnLst/>
              <a:rect l="l" t="t" r="r" b="b"/>
              <a:pathLst>
                <a:path w="30842" h="45925" fill="none" extrusionOk="0">
                  <a:moveTo>
                    <a:pt x="30841" y="1"/>
                  </a:moveTo>
                  <a:lnTo>
                    <a:pt x="3074" y="1"/>
                  </a:lnTo>
                  <a:cubicBezTo>
                    <a:pt x="2453" y="1277"/>
                    <a:pt x="1343" y="2265"/>
                    <a:pt x="0" y="2753"/>
                  </a:cubicBezTo>
                  <a:lnTo>
                    <a:pt x="0" y="44781"/>
                  </a:lnTo>
                  <a:cubicBezTo>
                    <a:pt x="0" y="45414"/>
                    <a:pt x="511" y="45924"/>
                    <a:pt x="1143" y="45924"/>
                  </a:cubicBezTo>
                  <a:lnTo>
                    <a:pt x="30286" y="45924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253075" y="282400"/>
              <a:ext cx="257100" cy="257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625450" y="4604000"/>
              <a:ext cx="257100" cy="257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683825" y="2184750"/>
            <a:ext cx="237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2"/>
          </p:nvPr>
        </p:nvSpPr>
        <p:spPr>
          <a:xfrm>
            <a:off x="3383100" y="2184750"/>
            <a:ext cx="237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3"/>
          </p:nvPr>
        </p:nvSpPr>
        <p:spPr>
          <a:xfrm>
            <a:off x="683825" y="3846750"/>
            <a:ext cx="237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4"/>
          </p:nvPr>
        </p:nvSpPr>
        <p:spPr>
          <a:xfrm>
            <a:off x="3383100" y="3846750"/>
            <a:ext cx="237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5"/>
          </p:nvPr>
        </p:nvSpPr>
        <p:spPr>
          <a:xfrm>
            <a:off x="6082375" y="2184750"/>
            <a:ext cx="237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6"/>
          </p:nvPr>
        </p:nvSpPr>
        <p:spPr>
          <a:xfrm>
            <a:off x="6082375" y="3846750"/>
            <a:ext cx="237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782227" y="1336358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8" hasCustomPrompt="1"/>
          </p:nvPr>
        </p:nvSpPr>
        <p:spPr>
          <a:xfrm>
            <a:off x="782227" y="299836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9" hasCustomPrompt="1"/>
          </p:nvPr>
        </p:nvSpPr>
        <p:spPr>
          <a:xfrm>
            <a:off x="3481502" y="1336358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3" hasCustomPrompt="1"/>
          </p:nvPr>
        </p:nvSpPr>
        <p:spPr>
          <a:xfrm>
            <a:off x="3481502" y="299836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4" hasCustomPrompt="1"/>
          </p:nvPr>
        </p:nvSpPr>
        <p:spPr>
          <a:xfrm>
            <a:off x="6180777" y="1336358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5" hasCustomPrompt="1"/>
          </p:nvPr>
        </p:nvSpPr>
        <p:spPr>
          <a:xfrm>
            <a:off x="6180777" y="299836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683825" y="1895750"/>
            <a:ext cx="2377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3383106" y="1895750"/>
            <a:ext cx="2377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8"/>
          </p:nvPr>
        </p:nvSpPr>
        <p:spPr>
          <a:xfrm>
            <a:off x="6082380" y="1895750"/>
            <a:ext cx="2377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9"/>
          </p:nvPr>
        </p:nvSpPr>
        <p:spPr>
          <a:xfrm>
            <a:off x="683825" y="3557825"/>
            <a:ext cx="2377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20"/>
          </p:nvPr>
        </p:nvSpPr>
        <p:spPr>
          <a:xfrm>
            <a:off x="3383106" y="3557825"/>
            <a:ext cx="2377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21"/>
          </p:nvPr>
        </p:nvSpPr>
        <p:spPr>
          <a:xfrm>
            <a:off x="6082380" y="3557825"/>
            <a:ext cx="2377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4"/>
          <p:cNvGrpSpPr/>
          <p:nvPr/>
        </p:nvGrpSpPr>
        <p:grpSpPr>
          <a:xfrm>
            <a:off x="331500" y="268966"/>
            <a:ext cx="8485625" cy="4574843"/>
            <a:chOff x="331500" y="268966"/>
            <a:chExt cx="8485625" cy="4574843"/>
          </a:xfrm>
        </p:grpSpPr>
        <p:sp>
          <p:nvSpPr>
            <p:cNvPr id="331" name="Google Shape;331;p24"/>
            <p:cNvSpPr/>
            <p:nvPr/>
          </p:nvSpPr>
          <p:spPr>
            <a:xfrm>
              <a:off x="4452145" y="4604091"/>
              <a:ext cx="239700" cy="239700"/>
            </a:xfrm>
            <a:prstGeom prst="star4">
              <a:avLst>
                <a:gd name="adj" fmla="val 15756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452145" y="268966"/>
              <a:ext cx="239700" cy="239700"/>
            </a:xfrm>
            <a:prstGeom prst="star4">
              <a:avLst>
                <a:gd name="adj" fmla="val 15756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4"/>
            <p:cNvGrpSpPr/>
            <p:nvPr/>
          </p:nvGrpSpPr>
          <p:grpSpPr>
            <a:xfrm>
              <a:off x="331500" y="302422"/>
              <a:ext cx="8485625" cy="4541388"/>
              <a:chOff x="331500" y="302422"/>
              <a:chExt cx="8485625" cy="4541388"/>
            </a:xfrm>
          </p:grpSpPr>
          <p:sp>
            <p:nvSpPr>
              <p:cNvPr id="334" name="Google Shape;334;p24"/>
              <p:cNvSpPr/>
              <p:nvPr/>
            </p:nvSpPr>
            <p:spPr>
              <a:xfrm>
                <a:off x="331500" y="4671009"/>
                <a:ext cx="181800" cy="172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8635325" y="302422"/>
                <a:ext cx="181800" cy="172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 rot="10800000" flipH="1">
                <a:off x="377708" y="39934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 flipH="1">
                <a:off x="5851875" y="40191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ubTitle" idx="1"/>
          </p:nvPr>
        </p:nvSpPr>
        <p:spPr>
          <a:xfrm>
            <a:off x="4755280" y="1439025"/>
            <a:ext cx="3602400" cy="26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subTitle" idx="2"/>
          </p:nvPr>
        </p:nvSpPr>
        <p:spPr>
          <a:xfrm>
            <a:off x="786325" y="1439025"/>
            <a:ext cx="3602400" cy="26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32"/>
          <p:cNvGrpSpPr/>
          <p:nvPr/>
        </p:nvGrpSpPr>
        <p:grpSpPr>
          <a:xfrm>
            <a:off x="331500" y="268966"/>
            <a:ext cx="8485625" cy="4574843"/>
            <a:chOff x="331500" y="268966"/>
            <a:chExt cx="8485625" cy="4574843"/>
          </a:xfrm>
        </p:grpSpPr>
        <p:sp>
          <p:nvSpPr>
            <p:cNvPr id="480" name="Google Shape;480;p32"/>
            <p:cNvSpPr/>
            <p:nvPr/>
          </p:nvSpPr>
          <p:spPr>
            <a:xfrm>
              <a:off x="4452145" y="4604091"/>
              <a:ext cx="239700" cy="239700"/>
            </a:xfrm>
            <a:prstGeom prst="star4">
              <a:avLst>
                <a:gd name="adj" fmla="val 15756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4452145" y="268966"/>
              <a:ext cx="239700" cy="239700"/>
            </a:xfrm>
            <a:prstGeom prst="star4">
              <a:avLst>
                <a:gd name="adj" fmla="val 15756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32"/>
            <p:cNvGrpSpPr/>
            <p:nvPr/>
          </p:nvGrpSpPr>
          <p:grpSpPr>
            <a:xfrm>
              <a:off x="331500" y="302422"/>
              <a:ext cx="8485625" cy="4541388"/>
              <a:chOff x="331500" y="302422"/>
              <a:chExt cx="8485625" cy="4541388"/>
            </a:xfrm>
          </p:grpSpPr>
          <p:sp>
            <p:nvSpPr>
              <p:cNvPr id="483" name="Google Shape;483;p32"/>
              <p:cNvSpPr/>
              <p:nvPr/>
            </p:nvSpPr>
            <p:spPr>
              <a:xfrm>
                <a:off x="331500" y="4671009"/>
                <a:ext cx="181800" cy="172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8635325" y="302422"/>
                <a:ext cx="181800" cy="172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 rot="10800000" flipH="1">
                <a:off x="377708" y="39934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 flipH="1">
                <a:off x="5851875" y="401913"/>
                <a:ext cx="2914415" cy="4339683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45925" fill="none" extrusionOk="0">
                    <a:moveTo>
                      <a:pt x="30841" y="1"/>
                    </a:moveTo>
                    <a:lnTo>
                      <a:pt x="3074" y="1"/>
                    </a:lnTo>
                    <a:cubicBezTo>
                      <a:pt x="2453" y="1277"/>
                      <a:pt x="1343" y="2265"/>
                      <a:pt x="0" y="2753"/>
                    </a:cubicBezTo>
                    <a:lnTo>
                      <a:pt x="0" y="44781"/>
                    </a:lnTo>
                    <a:cubicBezTo>
                      <a:pt x="0" y="45414"/>
                      <a:pt x="511" y="45924"/>
                      <a:pt x="1143" y="45924"/>
                    </a:cubicBezTo>
                    <a:lnTo>
                      <a:pt x="30286" y="4592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33"/>
          <p:cNvGrpSpPr/>
          <p:nvPr/>
        </p:nvGrpSpPr>
        <p:grpSpPr>
          <a:xfrm>
            <a:off x="253075" y="282400"/>
            <a:ext cx="8629475" cy="4578700"/>
            <a:chOff x="253075" y="282400"/>
            <a:chExt cx="8629475" cy="4578700"/>
          </a:xfrm>
        </p:grpSpPr>
        <p:sp>
          <p:nvSpPr>
            <p:cNvPr id="490" name="Google Shape;490;p33"/>
            <p:cNvSpPr/>
            <p:nvPr/>
          </p:nvSpPr>
          <p:spPr>
            <a:xfrm>
              <a:off x="377708" y="401913"/>
              <a:ext cx="2914415" cy="4339683"/>
            </a:xfrm>
            <a:custGeom>
              <a:avLst/>
              <a:gdLst/>
              <a:ahLst/>
              <a:cxnLst/>
              <a:rect l="l" t="t" r="r" b="b"/>
              <a:pathLst>
                <a:path w="30842" h="45925" fill="none" extrusionOk="0">
                  <a:moveTo>
                    <a:pt x="30841" y="1"/>
                  </a:moveTo>
                  <a:lnTo>
                    <a:pt x="3074" y="1"/>
                  </a:lnTo>
                  <a:cubicBezTo>
                    <a:pt x="2453" y="1277"/>
                    <a:pt x="1343" y="2265"/>
                    <a:pt x="0" y="2753"/>
                  </a:cubicBezTo>
                  <a:lnTo>
                    <a:pt x="0" y="44781"/>
                  </a:lnTo>
                  <a:cubicBezTo>
                    <a:pt x="0" y="45414"/>
                    <a:pt x="511" y="45924"/>
                    <a:pt x="1143" y="45924"/>
                  </a:cubicBezTo>
                  <a:lnTo>
                    <a:pt x="30286" y="45924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 rot="10800000">
              <a:off x="5851875" y="399343"/>
              <a:ext cx="2914415" cy="4339683"/>
            </a:xfrm>
            <a:custGeom>
              <a:avLst/>
              <a:gdLst/>
              <a:ahLst/>
              <a:cxnLst/>
              <a:rect l="l" t="t" r="r" b="b"/>
              <a:pathLst>
                <a:path w="30842" h="45925" fill="none" extrusionOk="0">
                  <a:moveTo>
                    <a:pt x="30841" y="1"/>
                  </a:moveTo>
                  <a:lnTo>
                    <a:pt x="3074" y="1"/>
                  </a:lnTo>
                  <a:cubicBezTo>
                    <a:pt x="2453" y="1277"/>
                    <a:pt x="1343" y="2265"/>
                    <a:pt x="0" y="2753"/>
                  </a:cubicBezTo>
                  <a:lnTo>
                    <a:pt x="0" y="44781"/>
                  </a:lnTo>
                  <a:cubicBezTo>
                    <a:pt x="0" y="45414"/>
                    <a:pt x="511" y="45924"/>
                    <a:pt x="1143" y="45924"/>
                  </a:cubicBezTo>
                  <a:lnTo>
                    <a:pt x="30286" y="45924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253075" y="282400"/>
              <a:ext cx="257100" cy="257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8625450" y="4604000"/>
              <a:ext cx="257100" cy="257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3773092" y="251467"/>
            <a:ext cx="1597811" cy="318957"/>
            <a:chOff x="3773185" y="220417"/>
            <a:chExt cx="1597811" cy="318957"/>
          </a:xfrm>
        </p:grpSpPr>
        <p:sp>
          <p:nvSpPr>
            <p:cNvPr id="495" name="Google Shape;495;p33"/>
            <p:cNvSpPr/>
            <p:nvPr/>
          </p:nvSpPr>
          <p:spPr>
            <a:xfrm>
              <a:off x="3773185" y="220474"/>
              <a:ext cx="318900" cy="318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412517" y="220472"/>
              <a:ext cx="318900" cy="318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412517" y="220472"/>
              <a:ext cx="318900" cy="318900"/>
            </a:xfrm>
            <a:prstGeom prst="chord">
              <a:avLst>
                <a:gd name="adj1" fmla="val 5333129"/>
                <a:gd name="adj2" fmla="val 162228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 flipH="1">
              <a:off x="5052097" y="220417"/>
              <a:ext cx="318900" cy="318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 flipH="1">
              <a:off x="5211697" y="220417"/>
              <a:ext cx="159300" cy="318900"/>
            </a:xfrm>
            <a:prstGeom prst="moon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33"/>
          <p:cNvGrpSpPr/>
          <p:nvPr/>
        </p:nvGrpSpPr>
        <p:grpSpPr>
          <a:xfrm flipH="1">
            <a:off x="3773092" y="4573067"/>
            <a:ext cx="1597811" cy="318957"/>
            <a:chOff x="3773185" y="220417"/>
            <a:chExt cx="1597811" cy="318957"/>
          </a:xfrm>
        </p:grpSpPr>
        <p:sp>
          <p:nvSpPr>
            <p:cNvPr id="501" name="Google Shape;501;p33"/>
            <p:cNvSpPr/>
            <p:nvPr/>
          </p:nvSpPr>
          <p:spPr>
            <a:xfrm>
              <a:off x="3773185" y="220474"/>
              <a:ext cx="318900" cy="318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412517" y="220472"/>
              <a:ext cx="318900" cy="318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412517" y="220472"/>
              <a:ext cx="318900" cy="318900"/>
            </a:xfrm>
            <a:prstGeom prst="chord">
              <a:avLst>
                <a:gd name="adj1" fmla="val 5333129"/>
                <a:gd name="adj2" fmla="val 16222875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 flipH="1">
              <a:off x="5052097" y="220417"/>
              <a:ext cx="318900" cy="318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 flipH="1">
              <a:off x="5211697" y="220417"/>
              <a:ext cx="159300" cy="318900"/>
            </a:xfrm>
            <a:prstGeom prst="moon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ice"/>
              <a:buNone/>
              <a:defRPr sz="3500">
                <a:solidFill>
                  <a:schemeClr val="lt2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●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○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■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●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○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■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●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kora"/>
              <a:buChar char="○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Nokora"/>
              <a:buChar char="■"/>
              <a:defRPr>
                <a:solidFill>
                  <a:schemeClr val="lt2"/>
                </a:solidFill>
                <a:latin typeface="Nokora"/>
                <a:ea typeface="Nokora"/>
                <a:cs typeface="Nokora"/>
                <a:sym typeface="Nok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8" r:id="rId4"/>
    <p:sldLayoutId id="2147483659" r:id="rId5"/>
    <p:sldLayoutId id="2147483670" r:id="rId6"/>
    <p:sldLayoutId id="2147483678" r:id="rId7"/>
    <p:sldLayoutId id="2147483679" r:id="rId8"/>
  </p:sldLayoutIdLst>
  <p:transition spd="slow">
    <p:cover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90B6069-CA5D-4EC0-AA1F-0C0BA9CF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40621"/>
            <a:ext cx="7710900" cy="572700"/>
          </a:xfrm>
        </p:spPr>
        <p:txBody>
          <a:bodyPr/>
          <a:lstStyle/>
          <a:p>
            <a:r>
              <a:rPr lang="en-US" sz="6600" dirty="0">
                <a:solidFill>
                  <a:srgbClr val="EAB048"/>
                </a:solidFill>
                <a:latin typeface="Lack Line "/>
              </a:rPr>
              <a:t>20.10.2024</a:t>
            </a:r>
            <a:endParaRPr lang="ru-RU" sz="6600" dirty="0">
              <a:solidFill>
                <a:srgbClr val="EAB048"/>
              </a:solidFill>
              <a:latin typeface="Lack Line 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C0C77-121C-4535-8B64-218BA05C07C7}"/>
              </a:ext>
            </a:extLst>
          </p:cNvPr>
          <p:cNvSpPr txBox="1"/>
          <p:nvPr/>
        </p:nvSpPr>
        <p:spPr>
          <a:xfrm>
            <a:off x="713225" y="718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6AF7A-8E7B-4CA6-BAFE-878B5813AEF4}"/>
              </a:ext>
            </a:extLst>
          </p:cNvPr>
          <p:cNvSpPr txBox="1"/>
          <p:nvPr/>
        </p:nvSpPr>
        <p:spPr>
          <a:xfrm>
            <a:off x="512033" y="3700316"/>
            <a:ext cx="6772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EAB048"/>
                </a:solidFill>
                <a:latin typeface="Lack Line "/>
              </a:rPr>
              <a:t>ФИНАЛ</a:t>
            </a:r>
            <a:r>
              <a:rPr lang="ru-RU" sz="3200" dirty="0">
                <a:solidFill>
                  <a:srgbClr val="EAB048"/>
                </a:solidFill>
                <a:latin typeface="Lack "/>
              </a:rPr>
              <a:t> </a:t>
            </a:r>
            <a:r>
              <a:rPr lang="en-US" sz="3200" dirty="0">
                <a:solidFill>
                  <a:srgbClr val="EAB048"/>
                </a:solidFill>
                <a:latin typeface="Lack "/>
              </a:rPr>
              <a:t>is downloading…</a:t>
            </a:r>
            <a:endParaRPr lang="ru-RU" sz="3200" dirty="0">
              <a:solidFill>
                <a:srgbClr val="EAB048"/>
              </a:solidFill>
              <a:latin typeface="Lack 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E90D4-7393-45FE-BA9F-2490A9189878}"/>
              </a:ext>
            </a:extLst>
          </p:cNvPr>
          <p:cNvSpPr txBox="1"/>
          <p:nvPr/>
        </p:nvSpPr>
        <p:spPr>
          <a:xfrm>
            <a:off x="713225" y="1971584"/>
            <a:ext cx="55130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 "/>
              </a:rPr>
              <a:t>Решение от команды </a:t>
            </a:r>
          </a:p>
          <a:p>
            <a:r>
              <a:rPr lang="ru-RU" sz="4400" dirty="0">
                <a:solidFill>
                  <a:srgbClr val="F5D9A9"/>
                </a:solidFill>
                <a:latin typeface="Lack "/>
              </a:rPr>
              <a:t>«</a:t>
            </a:r>
            <a:r>
              <a:rPr lang="ru-RU" sz="4400" dirty="0" err="1">
                <a:solidFill>
                  <a:srgbClr val="F5D9A9"/>
                </a:solidFill>
                <a:latin typeface="Lack "/>
              </a:rPr>
              <a:t>ИИгры</a:t>
            </a:r>
            <a:r>
              <a:rPr lang="ru-RU" sz="4400" dirty="0">
                <a:solidFill>
                  <a:srgbClr val="F5D9A9"/>
                </a:solidFill>
                <a:latin typeface="Lack "/>
              </a:rPr>
              <a:t> разума»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160489-2A95-4EE0-91E2-3CFC501E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4934">
            <a:off x="6384441" y="10241"/>
            <a:ext cx="4893655" cy="4893655"/>
          </a:xfrm>
          <a:prstGeom prst="rect">
            <a:avLst/>
          </a:prstGeom>
          <a:effectLst>
            <a:glow rad="1727200">
              <a:srgbClr val="EAB048">
                <a:alpha val="90000"/>
              </a:srgbClr>
            </a:glow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D00DCFA-FD66-415B-A72D-9394F9CFE97C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93679" y="1852046"/>
            <a:ext cx="5148443" cy="1487839"/>
          </a:xfrm>
        </p:spPr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B3A355A-7BD4-4D0D-A7F5-220F4D72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0899">
            <a:off x="4859119" y="-1722865"/>
            <a:ext cx="8589229" cy="85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915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Lack Line" panose="00000500000000000000" pitchFamily="50" charset="0"/>
              </a:rPr>
              <a:t>Предобработка данных</a:t>
            </a:r>
            <a:endParaRPr sz="3600" dirty="0">
              <a:latin typeface="Lack Line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DD1A4-1915-224C-38FC-4C6B88596A9F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EACC-3838-9561-5353-7F56D5A3FE4F}"/>
              </a:ext>
            </a:extLst>
          </p:cNvPr>
          <p:cNvSpPr txBox="1"/>
          <p:nvPr/>
        </p:nvSpPr>
        <p:spPr>
          <a:xfrm>
            <a:off x="755946" y="927285"/>
            <a:ext cx="8088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D29018"/>
              </a:solidFill>
              <a:latin typeface="Lack" panose="00000500000000000000" pitchFamily="50" charset="0"/>
            </a:endParaRP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Удаление стоп-слов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D29018"/>
                </a:solidFill>
                <a:latin typeface="Lack" panose="00000500000000000000" pitchFamily="50" charset="0"/>
              </a:rPr>
              <a:t>Лемматизация</a:t>
            </a: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 слов в предложении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Векторизация выделенных ключевых фраз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D29018"/>
              </a:solidFill>
              <a:latin typeface="Lack" panose="00000500000000000000" pitchFamily="50" charset="0"/>
            </a:endParaRP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D29018"/>
              </a:solidFill>
              <a:latin typeface="Lack" panose="00000500000000000000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2252DA-2542-6FA6-AF16-0BDAE5CC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2" y="2820050"/>
            <a:ext cx="6366076" cy="141247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F09CCE7-7AFD-B877-5FF1-0A6383590240}"/>
              </a:ext>
            </a:extLst>
          </p:cNvPr>
          <p:cNvSpPr/>
          <p:nvPr/>
        </p:nvSpPr>
        <p:spPr>
          <a:xfrm>
            <a:off x="1203768" y="2759975"/>
            <a:ext cx="6435524" cy="1456240"/>
          </a:xfrm>
          <a:prstGeom prst="roundRect">
            <a:avLst/>
          </a:prstGeom>
          <a:noFill/>
          <a:ln w="38100">
            <a:solidFill>
              <a:srgbClr val="F5D9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97A10-26C7-4EB4-921D-C90C35CF7591}"/>
              </a:ext>
            </a:extLst>
          </p:cNvPr>
          <p:cNvSpPr txBox="1"/>
          <p:nvPr/>
        </p:nvSpPr>
        <p:spPr>
          <a:xfrm>
            <a:off x="8747760" y="4681835"/>
            <a:ext cx="1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42269455"/>
      </p:ext>
    </p:extLst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A38CB65-6DEB-62E3-ADD7-F57F38F115C9}"/>
              </a:ext>
            </a:extLst>
          </p:cNvPr>
          <p:cNvSpPr/>
          <p:nvPr/>
        </p:nvSpPr>
        <p:spPr>
          <a:xfrm>
            <a:off x="1064417" y="3507016"/>
            <a:ext cx="3507581" cy="883166"/>
          </a:xfrm>
          <a:prstGeom prst="roundRect">
            <a:avLst/>
          </a:prstGeom>
          <a:noFill/>
          <a:ln w="38100">
            <a:solidFill>
              <a:srgbClr val="D29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9" name="Google Shape;57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Lack Line" panose="00000500000000000000" pitchFamily="50" charset="0"/>
              </a:rPr>
              <a:t>Сравнение моделей</a:t>
            </a:r>
            <a:endParaRPr sz="3600" dirty="0">
              <a:latin typeface="Lack Line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507F0-E1A6-3299-7A31-02D3314B3B2B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EA602-5A7C-9BFC-06C5-1C35E681B970}"/>
              </a:ext>
            </a:extLst>
          </p:cNvPr>
          <p:cNvSpPr txBox="1"/>
          <p:nvPr/>
        </p:nvSpPr>
        <p:spPr>
          <a:xfrm>
            <a:off x="1108471" y="3748544"/>
            <a:ext cx="381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9018"/>
                </a:solidFill>
                <a:latin typeface="Lack Line" panose="00000500000000000000" pitchFamily="50" charset="0"/>
              </a:rPr>
              <a:t>Agglomerative Clustering</a:t>
            </a:r>
            <a:endParaRPr lang="ru-RU" sz="2000" dirty="0">
              <a:solidFill>
                <a:srgbClr val="D29018"/>
              </a:solidFill>
              <a:latin typeface="Lack Line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7F103-7719-4582-1563-B50F18C68B0B}"/>
              </a:ext>
            </a:extLst>
          </p:cNvPr>
          <p:cNvSpPr txBox="1"/>
          <p:nvPr/>
        </p:nvSpPr>
        <p:spPr>
          <a:xfrm>
            <a:off x="2126457" y="1414436"/>
            <a:ext cx="2107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9018"/>
                </a:solidFill>
                <a:latin typeface="Lack Line" panose="00000500000000000000" pitchFamily="50" charset="0"/>
              </a:rPr>
              <a:t>k-means</a:t>
            </a:r>
            <a:endParaRPr lang="ru-RU" sz="2000" dirty="0">
              <a:solidFill>
                <a:srgbClr val="D29018"/>
              </a:solidFill>
              <a:latin typeface="Lack Line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B3E3-945A-7F44-B867-05513D682736}"/>
              </a:ext>
            </a:extLst>
          </p:cNvPr>
          <p:cNvSpPr txBox="1"/>
          <p:nvPr/>
        </p:nvSpPr>
        <p:spPr>
          <a:xfrm>
            <a:off x="2126457" y="2571750"/>
            <a:ext cx="277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29018"/>
                </a:solidFill>
                <a:latin typeface="Lack Line" panose="00000500000000000000" pitchFamily="50" charset="0"/>
              </a:rPr>
              <a:t>DBSCAN</a:t>
            </a:r>
            <a:endParaRPr lang="ru-RU" sz="2000" dirty="0">
              <a:solidFill>
                <a:srgbClr val="D29018"/>
              </a:solidFill>
              <a:latin typeface="Lack Line" panose="00000500000000000000" pitchFamily="50" charset="0"/>
            </a:endParaRPr>
          </a:p>
        </p:txBody>
      </p:sp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D7B042F8-7E56-C86B-24D6-81A3831F4D3B}"/>
              </a:ext>
            </a:extLst>
          </p:cNvPr>
          <p:cNvSpPr/>
          <p:nvPr/>
        </p:nvSpPr>
        <p:spPr>
          <a:xfrm>
            <a:off x="5057777" y="1324504"/>
            <a:ext cx="192881" cy="3233209"/>
          </a:xfrm>
          <a:prstGeom prst="rightBrace">
            <a:avLst>
              <a:gd name="adj1" fmla="val 0"/>
              <a:gd name="adj2" fmla="val 49882"/>
            </a:avLst>
          </a:prstGeom>
          <a:solidFill>
            <a:srgbClr val="D29018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EE08319-37BC-6B44-D553-E7B22E27EC09}"/>
              </a:ext>
            </a:extLst>
          </p:cNvPr>
          <p:cNvSpPr/>
          <p:nvPr/>
        </p:nvSpPr>
        <p:spPr>
          <a:xfrm>
            <a:off x="1064418" y="1177861"/>
            <a:ext cx="3507581" cy="883166"/>
          </a:xfrm>
          <a:prstGeom prst="roundRect">
            <a:avLst/>
          </a:prstGeom>
          <a:noFill/>
          <a:ln w="38100">
            <a:solidFill>
              <a:srgbClr val="D29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D1BB7DD-3BBA-79A4-BC95-A1D2327FD030}"/>
              </a:ext>
            </a:extLst>
          </p:cNvPr>
          <p:cNvSpPr/>
          <p:nvPr/>
        </p:nvSpPr>
        <p:spPr>
          <a:xfrm>
            <a:off x="1064417" y="2342438"/>
            <a:ext cx="3507581" cy="883166"/>
          </a:xfrm>
          <a:prstGeom prst="roundRect">
            <a:avLst/>
          </a:prstGeom>
          <a:noFill/>
          <a:ln w="38100">
            <a:solidFill>
              <a:srgbClr val="D29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67397-84D4-FA21-F7B5-8AF32A6CE195}"/>
              </a:ext>
            </a:extLst>
          </p:cNvPr>
          <p:cNvSpPr txBox="1"/>
          <p:nvPr/>
        </p:nvSpPr>
        <p:spPr>
          <a:xfrm>
            <a:off x="5828111" y="2315610"/>
            <a:ext cx="2251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5D9A9"/>
                </a:solidFill>
                <a:latin typeface="Lack" panose="00000500000000000000" pitchFamily="50" charset="0"/>
              </a:rPr>
              <a:t>Методы кластеризации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314B2B5-1E2A-C93C-5F6C-3F15CB3DBD9E}"/>
              </a:ext>
            </a:extLst>
          </p:cNvPr>
          <p:cNvSpPr/>
          <p:nvPr/>
        </p:nvSpPr>
        <p:spPr>
          <a:xfrm>
            <a:off x="5736435" y="2227970"/>
            <a:ext cx="2454469" cy="883166"/>
          </a:xfrm>
          <a:prstGeom prst="roundRect">
            <a:avLst/>
          </a:prstGeom>
          <a:solidFill>
            <a:srgbClr val="F5D9A9">
              <a:alpha val="51000"/>
            </a:srgbClr>
          </a:solidFill>
          <a:ln w="38100">
            <a:solidFill>
              <a:srgbClr val="D29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EEBD65-72C1-B797-33FF-A207B657AEB7}"/>
              </a:ext>
            </a:extLst>
          </p:cNvPr>
          <p:cNvSpPr txBox="1"/>
          <p:nvPr/>
        </p:nvSpPr>
        <p:spPr>
          <a:xfrm>
            <a:off x="8747760" y="4681835"/>
            <a:ext cx="1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18394049"/>
      </p:ext>
    </p:extLst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Lack Line" panose="00000500000000000000" pitchFamily="50" charset="0"/>
              </a:rPr>
              <a:t>Веб-интерфейс</a:t>
            </a:r>
            <a:endParaRPr sz="3600" dirty="0">
              <a:latin typeface="Lack Line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29872-239C-6E2A-FCFD-F198AD56648F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E4299-4EF4-C2E2-9DF6-6774BE4823B3}"/>
              </a:ext>
            </a:extLst>
          </p:cNvPr>
          <p:cNvSpPr txBox="1"/>
          <p:nvPr/>
        </p:nvSpPr>
        <p:spPr>
          <a:xfrm>
            <a:off x="8747760" y="4681835"/>
            <a:ext cx="1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9</a:t>
            </a:r>
          </a:p>
        </p:txBody>
      </p:sp>
      <p:pic>
        <p:nvPicPr>
          <p:cNvPr id="4" name="Веб-интерфейс">
            <a:hlinkClick r:id="" action="ppaction://media"/>
            <a:extLst>
              <a:ext uri="{FF2B5EF4-FFF2-40B4-BE49-F238E27FC236}">
                <a16:creationId xmlns:a16="http://schemas.microsoft.com/office/drawing/2014/main" id="{5D994F12-BBF4-EE3D-8337-F8864E3E0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0" y="1317213"/>
            <a:ext cx="6268720" cy="32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151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954CC60-8245-4628-E3D9-2F48BE15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60" y="1485531"/>
            <a:ext cx="5067600" cy="841800"/>
          </a:xfrm>
        </p:spPr>
        <p:txBody>
          <a:bodyPr/>
          <a:lstStyle/>
          <a:p>
            <a:r>
              <a:rPr lang="ru-RU" dirty="0">
                <a:latin typeface="Lack Line" panose="00000500000000000000" pitchFamily="50" charset="0"/>
              </a:rPr>
              <a:t>Спасибо за внимание!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BA33EF94-A75C-BD9E-B579-A750EDC58D82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3220720" y="2272042"/>
            <a:ext cx="2702560" cy="2263754"/>
          </a:xfrm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7E248-5BE5-E6E2-4419-BADC83DAC00B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63C98D-A2B8-34D0-879F-5E0AB1E0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682" y="2387601"/>
            <a:ext cx="2032635" cy="203263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DC0C77-121C-4535-8B64-218BA05C07C7}"/>
              </a:ext>
            </a:extLst>
          </p:cNvPr>
          <p:cNvSpPr txBox="1"/>
          <p:nvPr/>
        </p:nvSpPr>
        <p:spPr>
          <a:xfrm>
            <a:off x="713225" y="718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160489-2A95-4EE0-91E2-3CFC501E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4934">
            <a:off x="5293342" y="-348034"/>
            <a:ext cx="5839563" cy="5839563"/>
          </a:xfrm>
          <a:prstGeom prst="rect">
            <a:avLst/>
          </a:prstGeom>
          <a:effectLst>
            <a:glow rad="1727200">
              <a:srgbClr val="EAB048">
                <a:alpha val="90000"/>
              </a:srgbClr>
            </a:glow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4F26BAD7-25EF-4F1C-A3A7-AA1BB1121374}"/>
              </a:ext>
            </a:extLst>
          </p:cNvPr>
          <p:cNvSpPr txBox="1">
            <a:spLocks/>
          </p:cNvSpPr>
          <p:nvPr/>
        </p:nvSpPr>
        <p:spPr>
          <a:xfrm>
            <a:off x="716550" y="48445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ice"/>
              <a:buNone/>
              <a:defRPr sz="3500" b="0" i="0" u="none" strike="noStrike" cap="none">
                <a:solidFill>
                  <a:schemeClr val="lt2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sz="3600">
                <a:solidFill>
                  <a:srgbClr val="EAB048"/>
                </a:solidFill>
                <a:latin typeface="Lack Line "/>
              </a:rPr>
              <a:t>Задача</a:t>
            </a:r>
            <a:endParaRPr lang="ru-RU" sz="3600" dirty="0">
              <a:solidFill>
                <a:srgbClr val="EAB048"/>
              </a:solidFill>
              <a:latin typeface="Lack Line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14871-C3BF-40D3-9C82-4B2468B14367}"/>
              </a:ext>
            </a:extLst>
          </p:cNvPr>
          <p:cNvSpPr txBox="1"/>
          <p:nvPr/>
        </p:nvSpPr>
        <p:spPr>
          <a:xfrm>
            <a:off x="715739" y="1341396"/>
            <a:ext cx="46512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5D9A9"/>
                </a:solidFill>
                <a:latin typeface="Lack  "/>
              </a:rPr>
              <a:t>Проанализировать результаты выходной анкеты увольняющихся сотрудников и составить карту причин увольнения</a:t>
            </a:r>
            <a:r>
              <a:rPr lang="en-US" sz="2800" dirty="0">
                <a:solidFill>
                  <a:srgbClr val="F5D9A9"/>
                </a:solidFill>
                <a:latin typeface="Lack  "/>
              </a:rPr>
              <a:t>.</a:t>
            </a:r>
            <a:endParaRPr lang="ru-RU" sz="2800" dirty="0">
              <a:solidFill>
                <a:srgbClr val="F5D9A9"/>
              </a:solidFill>
              <a:latin typeface="Lack  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DAECA4-2B9E-43E8-B034-70B42F77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7419">
            <a:off x="5258625" y="-382750"/>
            <a:ext cx="5908996" cy="5908996"/>
          </a:xfrm>
          <a:prstGeom prst="rect">
            <a:avLst/>
          </a:prstGeom>
        </p:spPr>
      </p:pic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D00DCFA-FD66-415B-A72D-9394F9CFE97C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81317" y="775504"/>
            <a:ext cx="3142225" cy="3634450"/>
          </a:xfrm>
        </p:spPr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B3A355A-7BD4-4D0D-A7F5-220F4D72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7419">
            <a:off x="4352146" y="-1521855"/>
            <a:ext cx="8742792" cy="87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044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3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EAB048"/>
                </a:solidFill>
                <a:latin typeface="Lack Line "/>
              </a:rPr>
              <a:t>Содержание</a:t>
            </a:r>
            <a:r>
              <a:rPr lang="en-US" sz="3600" dirty="0">
                <a:solidFill>
                  <a:srgbClr val="EAB048"/>
                </a:solidFill>
                <a:latin typeface="Lack Line "/>
              </a:rPr>
              <a:t> </a:t>
            </a:r>
            <a:r>
              <a:rPr lang="ru-RU" sz="3600" dirty="0">
                <a:solidFill>
                  <a:srgbClr val="EAB048"/>
                </a:solidFill>
                <a:latin typeface="Lack Line "/>
              </a:rPr>
              <a:t>презентации</a:t>
            </a:r>
            <a:endParaRPr sz="3600" dirty="0">
              <a:solidFill>
                <a:srgbClr val="EAB048"/>
              </a:solidFill>
              <a:latin typeface="Lack Line "/>
            </a:endParaRPr>
          </a:p>
        </p:txBody>
      </p:sp>
      <p:sp>
        <p:nvSpPr>
          <p:cNvPr id="542" name="Google Shape;542;p39"/>
          <p:cNvSpPr txBox="1">
            <a:spLocks noGrp="1"/>
          </p:cNvSpPr>
          <p:nvPr>
            <p:ph type="title" idx="7"/>
          </p:nvPr>
        </p:nvSpPr>
        <p:spPr>
          <a:xfrm>
            <a:off x="1306754" y="1280841"/>
            <a:ext cx="734700" cy="447600"/>
          </a:xfrm>
          <a:prstGeom prst="rect">
            <a:avLst/>
          </a:prstGeom>
          <a:solidFill>
            <a:srgbClr val="B4235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D9A9"/>
                </a:solidFill>
              </a:rPr>
              <a:t>1</a:t>
            </a:r>
            <a:endParaRPr dirty="0">
              <a:solidFill>
                <a:srgbClr val="F5D9A9"/>
              </a:solidFill>
            </a:endParaRPr>
          </a:p>
        </p:txBody>
      </p:sp>
      <p:sp>
        <p:nvSpPr>
          <p:cNvPr id="543" name="Google Shape;543;p39"/>
          <p:cNvSpPr txBox="1">
            <a:spLocks noGrp="1"/>
          </p:cNvSpPr>
          <p:nvPr>
            <p:ph type="title" idx="8"/>
          </p:nvPr>
        </p:nvSpPr>
        <p:spPr>
          <a:xfrm>
            <a:off x="1306754" y="3121449"/>
            <a:ext cx="734700" cy="447600"/>
          </a:xfrm>
          <a:prstGeom prst="rect">
            <a:avLst/>
          </a:prstGeom>
          <a:solidFill>
            <a:srgbClr val="B4235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D9A9"/>
                </a:solidFill>
              </a:rPr>
              <a:t>4</a:t>
            </a:r>
            <a:endParaRPr dirty="0">
              <a:solidFill>
                <a:srgbClr val="F5D9A9"/>
              </a:solidFill>
            </a:endParaRPr>
          </a:p>
        </p:txBody>
      </p:sp>
      <p:sp>
        <p:nvSpPr>
          <p:cNvPr id="544" name="Google Shape;544;p39"/>
          <p:cNvSpPr txBox="1">
            <a:spLocks noGrp="1"/>
          </p:cNvSpPr>
          <p:nvPr>
            <p:ph type="title" idx="9"/>
          </p:nvPr>
        </p:nvSpPr>
        <p:spPr>
          <a:xfrm>
            <a:off x="3952410" y="1280841"/>
            <a:ext cx="734700" cy="447600"/>
          </a:xfrm>
          <a:prstGeom prst="rect">
            <a:avLst/>
          </a:prstGeom>
          <a:solidFill>
            <a:srgbClr val="B4235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D9A9"/>
                </a:solidFill>
              </a:rPr>
              <a:t>2</a:t>
            </a:r>
            <a:endParaRPr dirty="0">
              <a:solidFill>
                <a:srgbClr val="F5D9A9"/>
              </a:solidFill>
            </a:endParaRPr>
          </a:p>
        </p:txBody>
      </p:sp>
      <p:sp>
        <p:nvSpPr>
          <p:cNvPr id="545" name="Google Shape;545;p39"/>
          <p:cNvSpPr txBox="1">
            <a:spLocks noGrp="1"/>
          </p:cNvSpPr>
          <p:nvPr>
            <p:ph type="title" idx="13"/>
          </p:nvPr>
        </p:nvSpPr>
        <p:spPr>
          <a:xfrm>
            <a:off x="3952410" y="3124985"/>
            <a:ext cx="734700" cy="447600"/>
          </a:xfrm>
          <a:prstGeom prst="rect">
            <a:avLst/>
          </a:prstGeom>
          <a:solidFill>
            <a:srgbClr val="B4235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D9A9"/>
                </a:solidFill>
              </a:rPr>
              <a:t>5</a:t>
            </a:r>
            <a:endParaRPr dirty="0">
              <a:solidFill>
                <a:srgbClr val="F5D9A9"/>
              </a:solidFill>
            </a:endParaRPr>
          </a:p>
        </p:txBody>
      </p:sp>
      <p:sp>
        <p:nvSpPr>
          <p:cNvPr id="546" name="Google Shape;546;p39"/>
          <p:cNvSpPr txBox="1">
            <a:spLocks noGrp="1"/>
          </p:cNvSpPr>
          <p:nvPr>
            <p:ph type="title" idx="14"/>
          </p:nvPr>
        </p:nvSpPr>
        <p:spPr>
          <a:xfrm>
            <a:off x="6797743" y="1280841"/>
            <a:ext cx="734700" cy="447600"/>
          </a:xfrm>
          <a:prstGeom prst="rect">
            <a:avLst/>
          </a:prstGeom>
          <a:solidFill>
            <a:srgbClr val="B4235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D9A9"/>
                </a:solidFill>
              </a:rPr>
              <a:t>3</a:t>
            </a:r>
            <a:endParaRPr dirty="0">
              <a:solidFill>
                <a:srgbClr val="F5D9A9"/>
              </a:solidFill>
            </a:endParaRPr>
          </a:p>
        </p:txBody>
      </p:sp>
      <p:sp>
        <p:nvSpPr>
          <p:cNvPr id="547" name="Google Shape;547;p39"/>
          <p:cNvSpPr txBox="1">
            <a:spLocks noGrp="1"/>
          </p:cNvSpPr>
          <p:nvPr>
            <p:ph type="title" idx="15"/>
          </p:nvPr>
        </p:nvSpPr>
        <p:spPr>
          <a:xfrm>
            <a:off x="6797743" y="3121449"/>
            <a:ext cx="734700" cy="447600"/>
          </a:xfrm>
          <a:prstGeom prst="rect">
            <a:avLst/>
          </a:prstGeom>
          <a:solidFill>
            <a:srgbClr val="B4235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D9A9"/>
                </a:solidFill>
              </a:rPr>
              <a:t>6</a:t>
            </a:r>
            <a:endParaRPr dirty="0">
              <a:solidFill>
                <a:srgbClr val="F5D9A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B74B0A-4789-4D17-96F9-02E5DF23162C}"/>
              </a:ext>
            </a:extLst>
          </p:cNvPr>
          <p:cNvSpPr txBox="1"/>
          <p:nvPr/>
        </p:nvSpPr>
        <p:spPr>
          <a:xfrm>
            <a:off x="824108" y="2123563"/>
            <a:ext cx="1699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F5D9A9"/>
                </a:solidFill>
                <a:latin typeface="Lack  "/>
              </a:rPr>
              <a:t>Члены команды</a:t>
            </a:r>
          </a:p>
        </p:txBody>
      </p:sp>
      <p:sp>
        <p:nvSpPr>
          <p:cNvPr id="48" name="Рисунок 2">
            <a:extLst>
              <a:ext uri="{FF2B5EF4-FFF2-40B4-BE49-F238E27FC236}">
                <a16:creationId xmlns:a16="http://schemas.microsoft.com/office/drawing/2014/main" id="{4B9EA554-351B-4FB3-A4AA-89FEFB5CEA6E}"/>
              </a:ext>
            </a:extLst>
          </p:cNvPr>
          <p:cNvSpPr txBox="1">
            <a:spLocks/>
          </p:cNvSpPr>
          <p:nvPr/>
        </p:nvSpPr>
        <p:spPr>
          <a:xfrm>
            <a:off x="933174" y="2053725"/>
            <a:ext cx="1481863" cy="786009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941040-CD78-47F3-ADBC-B933C2B59BA3}"/>
              </a:ext>
            </a:extLst>
          </p:cNvPr>
          <p:cNvSpPr txBox="1"/>
          <p:nvPr/>
        </p:nvSpPr>
        <p:spPr>
          <a:xfrm>
            <a:off x="727117" y="43151"/>
            <a:ext cx="2249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58" name="Рисунок 2">
            <a:extLst>
              <a:ext uri="{FF2B5EF4-FFF2-40B4-BE49-F238E27FC236}">
                <a16:creationId xmlns:a16="http://schemas.microsoft.com/office/drawing/2014/main" id="{A3D20B79-7B59-4AD5-9BE7-066488EFD814}"/>
              </a:ext>
            </a:extLst>
          </p:cNvPr>
          <p:cNvSpPr txBox="1">
            <a:spLocks/>
          </p:cNvSpPr>
          <p:nvPr/>
        </p:nvSpPr>
        <p:spPr>
          <a:xfrm>
            <a:off x="3578829" y="3780925"/>
            <a:ext cx="1481863" cy="786009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59" name="Рисунок 2">
            <a:extLst>
              <a:ext uri="{FF2B5EF4-FFF2-40B4-BE49-F238E27FC236}">
                <a16:creationId xmlns:a16="http://schemas.microsoft.com/office/drawing/2014/main" id="{CE8BA21C-31F6-4D38-9481-593DB088631E}"/>
              </a:ext>
            </a:extLst>
          </p:cNvPr>
          <p:cNvSpPr txBox="1">
            <a:spLocks/>
          </p:cNvSpPr>
          <p:nvPr/>
        </p:nvSpPr>
        <p:spPr>
          <a:xfrm>
            <a:off x="6424160" y="3780924"/>
            <a:ext cx="1481863" cy="786009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60" name="Рисунок 2">
            <a:extLst>
              <a:ext uri="{FF2B5EF4-FFF2-40B4-BE49-F238E27FC236}">
                <a16:creationId xmlns:a16="http://schemas.microsoft.com/office/drawing/2014/main" id="{A633B141-78AA-458E-AEF3-0280AD61CB9D}"/>
              </a:ext>
            </a:extLst>
          </p:cNvPr>
          <p:cNvSpPr txBox="1">
            <a:spLocks/>
          </p:cNvSpPr>
          <p:nvPr/>
        </p:nvSpPr>
        <p:spPr>
          <a:xfrm>
            <a:off x="6424163" y="2053726"/>
            <a:ext cx="1481863" cy="799130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61" name="Рисунок 2">
            <a:extLst>
              <a:ext uri="{FF2B5EF4-FFF2-40B4-BE49-F238E27FC236}">
                <a16:creationId xmlns:a16="http://schemas.microsoft.com/office/drawing/2014/main" id="{B4D0FD0B-8A78-4B08-85DD-1B34AFF3A7EE}"/>
              </a:ext>
            </a:extLst>
          </p:cNvPr>
          <p:cNvSpPr txBox="1">
            <a:spLocks/>
          </p:cNvSpPr>
          <p:nvPr/>
        </p:nvSpPr>
        <p:spPr>
          <a:xfrm>
            <a:off x="3578829" y="2053725"/>
            <a:ext cx="1481863" cy="786009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62" name="Рисунок 2">
            <a:extLst>
              <a:ext uri="{FF2B5EF4-FFF2-40B4-BE49-F238E27FC236}">
                <a16:creationId xmlns:a16="http://schemas.microsoft.com/office/drawing/2014/main" id="{EBCEA897-8B2D-481F-8563-A315A276E99D}"/>
              </a:ext>
            </a:extLst>
          </p:cNvPr>
          <p:cNvSpPr txBox="1">
            <a:spLocks/>
          </p:cNvSpPr>
          <p:nvPr/>
        </p:nvSpPr>
        <p:spPr>
          <a:xfrm>
            <a:off x="933174" y="3780925"/>
            <a:ext cx="1481863" cy="786009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F1C59-ED6B-2CC9-FDDB-EA16E86457B9}"/>
              </a:ext>
            </a:extLst>
          </p:cNvPr>
          <p:cNvSpPr txBox="1"/>
          <p:nvPr/>
        </p:nvSpPr>
        <p:spPr>
          <a:xfrm>
            <a:off x="3708874" y="2262062"/>
            <a:ext cx="122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F5D9A9"/>
                </a:solidFill>
                <a:latin typeface="Lack" panose="00000500000000000000" pitchFamily="50" charset="0"/>
              </a:rPr>
              <a:t>Датасет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F4263-F714-D363-8A39-229EE820D8F4}"/>
              </a:ext>
            </a:extLst>
          </p:cNvPr>
          <p:cNvSpPr txBox="1"/>
          <p:nvPr/>
        </p:nvSpPr>
        <p:spPr>
          <a:xfrm>
            <a:off x="6567484" y="2288083"/>
            <a:ext cx="13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F5D9A9"/>
                </a:solidFill>
                <a:latin typeface="Lack" panose="00000500000000000000" pitchFamily="50" charset="0"/>
              </a:rPr>
              <a:t>Решение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E53C0-09A6-57AE-D153-CAC00841C4CB}"/>
              </a:ext>
            </a:extLst>
          </p:cNvPr>
          <p:cNvSpPr txBox="1"/>
          <p:nvPr/>
        </p:nvSpPr>
        <p:spPr>
          <a:xfrm>
            <a:off x="706509" y="3954938"/>
            <a:ext cx="193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F5D9A9"/>
                </a:solidFill>
                <a:latin typeface="Lack" panose="00000500000000000000" pitchFamily="50" charset="0"/>
              </a:rPr>
              <a:t>Предобработка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F46D6-94FA-F408-36BA-24002EFD8443}"/>
              </a:ext>
            </a:extLst>
          </p:cNvPr>
          <p:cNvSpPr txBox="1"/>
          <p:nvPr/>
        </p:nvSpPr>
        <p:spPr>
          <a:xfrm>
            <a:off x="3613893" y="3893382"/>
            <a:ext cx="1411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F5D9A9"/>
                </a:solidFill>
                <a:latin typeface="Lack" panose="00000500000000000000" pitchFamily="50" charset="0"/>
              </a:rPr>
              <a:t>Сравнение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382B6-D88B-4C72-C3A0-701FD8C79EF8}"/>
              </a:ext>
            </a:extLst>
          </p:cNvPr>
          <p:cNvSpPr txBox="1"/>
          <p:nvPr/>
        </p:nvSpPr>
        <p:spPr>
          <a:xfrm>
            <a:off x="6454287" y="3881540"/>
            <a:ext cx="142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F5D9A9"/>
                </a:solidFill>
                <a:latin typeface="Lack" panose="00000500000000000000" pitchFamily="50" charset="0"/>
              </a:rPr>
              <a:t>Веб-интерфейс</a:t>
            </a:r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5702" r="5702"/>
          <a:stretch/>
        </p:blipFill>
        <p:spPr>
          <a:xfrm>
            <a:off x="768999" y="701250"/>
            <a:ext cx="2485800" cy="3741000"/>
          </a:xfrm>
          <a:prstGeom prst="plaque">
            <a:avLst>
              <a:gd name="adj" fmla="val 16667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A774B-8CCB-4A3D-A9C1-0BAFCD8AF75F}"/>
              </a:ext>
            </a:extLst>
          </p:cNvPr>
          <p:cNvSpPr txBox="1"/>
          <p:nvPr/>
        </p:nvSpPr>
        <p:spPr>
          <a:xfrm>
            <a:off x="3967481" y="3271669"/>
            <a:ext cx="46278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EAB048"/>
                </a:solidFill>
                <a:latin typeface="Lack  "/>
              </a:rPr>
              <a:t>Капитан команды, </a:t>
            </a:r>
            <a:r>
              <a:rPr lang="ru-RU" sz="2400" dirty="0">
                <a:solidFill>
                  <a:srgbClr val="EAB048"/>
                </a:solidFill>
                <a:latin typeface="Lack" panose="00000500000000000000" pitchFamily="50" charset="0"/>
              </a:rPr>
              <a:t>текстовая обработка, обучение моделей</a:t>
            </a:r>
          </a:p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EAB048"/>
              </a:solidFill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D7019-8E05-4F18-8277-E5D7F638D1CA}"/>
              </a:ext>
            </a:extLst>
          </p:cNvPr>
          <p:cNvSpPr txBox="1"/>
          <p:nvPr/>
        </p:nvSpPr>
        <p:spPr>
          <a:xfrm>
            <a:off x="4384041" y="983615"/>
            <a:ext cx="504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EAB048"/>
                </a:solidFill>
                <a:latin typeface="Lack  "/>
              </a:rPr>
              <a:t>Зоткина Анна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F403F-7D2D-40DC-875F-1358A4F5A64C}"/>
              </a:ext>
            </a:extLst>
          </p:cNvPr>
          <p:cNvSpPr txBox="1"/>
          <p:nvPr/>
        </p:nvSpPr>
        <p:spPr>
          <a:xfrm>
            <a:off x="6070600" y="560154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F5D9A9"/>
                </a:solidFill>
                <a:latin typeface="Lack Line "/>
              </a:rPr>
              <a:t>ЧЛЕНЫ КОМАНДЫ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E9765-B711-454F-BEA6-3CBB1C341536}"/>
              </a:ext>
            </a:extLst>
          </p:cNvPr>
          <p:cNvSpPr txBox="1"/>
          <p:nvPr/>
        </p:nvSpPr>
        <p:spPr>
          <a:xfrm>
            <a:off x="5138420" y="1692779"/>
            <a:ext cx="4627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5D9A9"/>
                </a:solidFill>
                <a:latin typeface="Lack  "/>
              </a:rPr>
              <a:t>4</a:t>
            </a:r>
            <a:r>
              <a:rPr lang="en-US" sz="2000" dirty="0">
                <a:solidFill>
                  <a:srgbClr val="F5D9A9"/>
                </a:solidFill>
                <a:latin typeface="Lack  "/>
              </a:rPr>
              <a:t> </a:t>
            </a:r>
            <a:r>
              <a:rPr lang="ru-RU" sz="2000" dirty="0">
                <a:solidFill>
                  <a:srgbClr val="F5D9A9"/>
                </a:solidFill>
                <a:latin typeface="Lack  "/>
              </a:rPr>
              <a:t>курс, ИМО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B6052-5A51-4B2A-996C-312BA8B1E27E}"/>
              </a:ext>
            </a:extLst>
          </p:cNvPr>
          <p:cNvSpPr txBox="1"/>
          <p:nvPr/>
        </p:nvSpPr>
        <p:spPr>
          <a:xfrm>
            <a:off x="8788400" y="4594692"/>
            <a:ext cx="2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5D9A9"/>
                </a:solidFill>
                <a:latin typeface="Lack  "/>
              </a:rPr>
              <a:t>1</a:t>
            </a:r>
            <a:endParaRPr lang="ru-RU" sz="2400" dirty="0">
              <a:solidFill>
                <a:srgbClr val="F5D9A9"/>
              </a:solidFill>
              <a:latin typeface="Lack  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82B97-BFB2-42E8-B562-32FC9E5D5CF1}"/>
              </a:ext>
            </a:extLst>
          </p:cNvPr>
          <p:cNvSpPr txBox="1"/>
          <p:nvPr/>
        </p:nvSpPr>
        <p:spPr>
          <a:xfrm>
            <a:off x="3967481" y="2357576"/>
            <a:ext cx="443843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AB048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EAB048"/>
                </a:solidFill>
                <a:latin typeface="Lack  "/>
              </a:rPr>
              <a:t>Программирование/</a:t>
            </a:r>
          </a:p>
          <a:p>
            <a:pPr>
              <a:buClr>
                <a:srgbClr val="EAB048"/>
              </a:buClr>
            </a:pPr>
            <a:r>
              <a:rPr lang="ru-RU" sz="2400" dirty="0">
                <a:solidFill>
                  <a:srgbClr val="EAB048"/>
                </a:solidFill>
                <a:latin typeface="Lack  "/>
              </a:rPr>
              <a:t>    разработка/</a:t>
            </a:r>
            <a:r>
              <a:rPr lang="en-GB" sz="2400" dirty="0" err="1">
                <a:solidFill>
                  <a:srgbClr val="EAB048"/>
                </a:solidFill>
                <a:latin typeface="Lack  "/>
              </a:rPr>
              <a:t>datascience</a:t>
            </a:r>
            <a:endParaRPr lang="ru-RU" sz="2400" dirty="0">
              <a:solidFill>
                <a:srgbClr val="EAB048"/>
              </a:solidFill>
              <a:latin typeface="Lack  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4C47A-7C46-478C-B238-D338AEA545E7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997580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8496" r="8496"/>
          <a:stretch/>
        </p:blipFill>
        <p:spPr>
          <a:xfrm>
            <a:off x="768999" y="701250"/>
            <a:ext cx="2485800" cy="3741000"/>
          </a:xfrm>
          <a:prstGeom prst="plaque">
            <a:avLst>
              <a:gd name="adj" fmla="val 16667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A774B-8CCB-4A3D-A9C1-0BAFCD8AF75F}"/>
              </a:ext>
            </a:extLst>
          </p:cNvPr>
          <p:cNvSpPr txBox="1"/>
          <p:nvPr/>
        </p:nvSpPr>
        <p:spPr>
          <a:xfrm>
            <a:off x="3962401" y="3264544"/>
            <a:ext cx="44384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EAB048"/>
                </a:solidFill>
                <a:latin typeface="Lack  "/>
              </a:rPr>
              <a:t>Разработка </a:t>
            </a:r>
            <a:r>
              <a:rPr lang="ru-RU" sz="2400" dirty="0" err="1">
                <a:solidFill>
                  <a:srgbClr val="EAB048"/>
                </a:solidFill>
                <a:latin typeface="Lack  "/>
              </a:rPr>
              <a:t>датасета</a:t>
            </a:r>
            <a:r>
              <a:rPr lang="ru-RU" sz="2400" dirty="0">
                <a:solidFill>
                  <a:srgbClr val="EAB048"/>
                </a:solidFill>
                <a:latin typeface="Lack  "/>
              </a:rPr>
              <a:t>, генерация данных</a:t>
            </a:r>
          </a:p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EAB048"/>
              </a:solidFill>
              <a:latin typeface="Lack  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BB910-E8BB-471E-B3B8-E87B04BC727E}"/>
              </a:ext>
            </a:extLst>
          </p:cNvPr>
          <p:cNvSpPr txBox="1"/>
          <p:nvPr/>
        </p:nvSpPr>
        <p:spPr>
          <a:xfrm>
            <a:off x="3962401" y="2296056"/>
            <a:ext cx="40680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EAB048"/>
                </a:solidFill>
                <a:latin typeface="Lack  "/>
              </a:rPr>
              <a:t>Программирование/ Machine Learning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D7019-8E05-4F18-8277-E5D7F638D1CA}"/>
              </a:ext>
            </a:extLst>
          </p:cNvPr>
          <p:cNvSpPr txBox="1"/>
          <p:nvPr/>
        </p:nvSpPr>
        <p:spPr>
          <a:xfrm>
            <a:off x="3784600" y="1038056"/>
            <a:ext cx="504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AB048"/>
                </a:solidFill>
                <a:latin typeface="Lack  "/>
              </a:rPr>
              <a:t>Свиридова Ангелина</a:t>
            </a:r>
            <a:endParaRPr lang="ru-RU" sz="3600" dirty="0">
              <a:solidFill>
                <a:srgbClr val="EAB048"/>
              </a:solidFill>
              <a:latin typeface="Lack  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F403F-7D2D-40DC-875F-1358A4F5A64C}"/>
              </a:ext>
            </a:extLst>
          </p:cNvPr>
          <p:cNvSpPr txBox="1"/>
          <p:nvPr/>
        </p:nvSpPr>
        <p:spPr>
          <a:xfrm>
            <a:off x="6070600" y="560154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F5D9A9"/>
                </a:solidFill>
                <a:latin typeface="Lack Line "/>
              </a:rPr>
              <a:t>ЧЛЕНЫ КОМАНДЫ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E9765-B711-454F-BEA6-3CBB1C341536}"/>
              </a:ext>
            </a:extLst>
          </p:cNvPr>
          <p:cNvSpPr txBox="1"/>
          <p:nvPr/>
        </p:nvSpPr>
        <p:spPr>
          <a:xfrm>
            <a:off x="4113742" y="1698412"/>
            <a:ext cx="4627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5D9A9"/>
                </a:solidFill>
                <a:latin typeface="Lack  "/>
              </a:rPr>
              <a:t>2 </a:t>
            </a:r>
            <a:r>
              <a:rPr lang="ru-RU" sz="2000" dirty="0">
                <a:solidFill>
                  <a:srgbClr val="F5D9A9"/>
                </a:solidFill>
                <a:latin typeface="Lack  "/>
              </a:rPr>
              <a:t>курс, магистратура </a:t>
            </a:r>
            <a:r>
              <a:rPr lang="ru-RU" sz="2000" dirty="0" err="1">
                <a:solidFill>
                  <a:srgbClr val="F5D9A9"/>
                </a:solidFill>
                <a:latin typeface="Lack  "/>
              </a:rPr>
              <a:t>ЛаПлаз</a:t>
            </a:r>
            <a:endParaRPr lang="ru-RU" sz="2000" dirty="0">
              <a:solidFill>
                <a:srgbClr val="F5D9A9"/>
              </a:solidFill>
              <a:latin typeface="Lack 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B6052-5A51-4B2A-996C-312BA8B1E27E}"/>
              </a:ext>
            </a:extLst>
          </p:cNvPr>
          <p:cNvSpPr txBox="1"/>
          <p:nvPr/>
        </p:nvSpPr>
        <p:spPr>
          <a:xfrm>
            <a:off x="8788400" y="4594692"/>
            <a:ext cx="2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  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152D1-7B87-4404-82F0-23EF612ADA63}"/>
              </a:ext>
            </a:extLst>
          </p:cNvPr>
          <p:cNvSpPr txBox="1"/>
          <p:nvPr/>
        </p:nvSpPr>
        <p:spPr>
          <a:xfrm>
            <a:off x="2471420" y="1895946"/>
            <a:ext cx="488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5D9A9"/>
                </a:solidFill>
                <a:latin typeface="Lack  "/>
              </a:rPr>
              <a:t>1</a:t>
            </a:r>
            <a:endParaRPr lang="ru-RU" sz="1400" dirty="0">
              <a:solidFill>
                <a:srgbClr val="F5D9A9"/>
              </a:solidFill>
              <a:latin typeface="Lack  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4DE79-61EF-4867-A3AC-5F13563B6A1A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</p:spTree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9393" r="9393"/>
          <a:stretch/>
        </p:blipFill>
        <p:spPr>
          <a:xfrm>
            <a:off x="768999" y="701250"/>
            <a:ext cx="2485800" cy="3741000"/>
          </a:xfrm>
          <a:prstGeom prst="plaque">
            <a:avLst>
              <a:gd name="adj" fmla="val 16667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A774B-8CCB-4A3D-A9C1-0BAFCD8AF75F}"/>
              </a:ext>
            </a:extLst>
          </p:cNvPr>
          <p:cNvSpPr txBox="1"/>
          <p:nvPr/>
        </p:nvSpPr>
        <p:spPr>
          <a:xfrm>
            <a:off x="3962401" y="3053224"/>
            <a:ext cx="44384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EAB048"/>
                </a:solidFill>
                <a:latin typeface="Lack  "/>
              </a:rPr>
              <a:t>Дизайн презентации, оформление фронт-разработки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BB910-E8BB-471E-B3B8-E87B04BC727E}"/>
              </a:ext>
            </a:extLst>
          </p:cNvPr>
          <p:cNvSpPr txBox="1"/>
          <p:nvPr/>
        </p:nvSpPr>
        <p:spPr>
          <a:xfrm>
            <a:off x="3962400" y="2400666"/>
            <a:ext cx="29667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B048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AB048"/>
                </a:solidFill>
                <a:latin typeface="Lack  "/>
              </a:rPr>
              <a:t>Figma, UX/UI</a:t>
            </a:r>
            <a:endParaRPr lang="ru-RU" sz="2000" dirty="0">
              <a:solidFill>
                <a:srgbClr val="EAB048"/>
              </a:solidFill>
              <a:latin typeface="Lack  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D7019-8E05-4F18-8277-E5D7F638D1CA}"/>
              </a:ext>
            </a:extLst>
          </p:cNvPr>
          <p:cNvSpPr txBox="1"/>
          <p:nvPr/>
        </p:nvSpPr>
        <p:spPr>
          <a:xfrm>
            <a:off x="3962400" y="1046448"/>
            <a:ext cx="504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err="1">
                <a:solidFill>
                  <a:srgbClr val="EAB048"/>
                </a:solidFill>
                <a:latin typeface="Lack  "/>
              </a:rPr>
              <a:t>Никишева</a:t>
            </a:r>
            <a:r>
              <a:rPr lang="ru-RU" sz="3600" dirty="0">
                <a:solidFill>
                  <a:srgbClr val="EAB048"/>
                </a:solidFill>
                <a:latin typeface="Lack  "/>
              </a:rPr>
              <a:t> Мария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F403F-7D2D-40DC-875F-1358A4F5A64C}"/>
              </a:ext>
            </a:extLst>
          </p:cNvPr>
          <p:cNvSpPr txBox="1"/>
          <p:nvPr/>
        </p:nvSpPr>
        <p:spPr>
          <a:xfrm>
            <a:off x="6070600" y="560154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F5D9A9"/>
                </a:solidFill>
                <a:latin typeface="Lack Line "/>
              </a:rPr>
              <a:t>ЧЛЕНЫ КОМАНДЫ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E9765-B711-454F-BEA6-3CBB1C341536}"/>
              </a:ext>
            </a:extLst>
          </p:cNvPr>
          <p:cNvSpPr txBox="1"/>
          <p:nvPr/>
        </p:nvSpPr>
        <p:spPr>
          <a:xfrm>
            <a:off x="5138420" y="1692779"/>
            <a:ext cx="4627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5D9A9"/>
                </a:solidFill>
                <a:latin typeface="Lack  "/>
              </a:rPr>
              <a:t>2 </a:t>
            </a:r>
            <a:r>
              <a:rPr lang="ru-RU" sz="2000" dirty="0">
                <a:solidFill>
                  <a:srgbClr val="F5D9A9"/>
                </a:solidFill>
                <a:latin typeface="Lack  "/>
              </a:rPr>
              <a:t>курс, ИФТЭБ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B6052-5A51-4B2A-996C-312BA8B1E27E}"/>
              </a:ext>
            </a:extLst>
          </p:cNvPr>
          <p:cNvSpPr txBox="1"/>
          <p:nvPr/>
        </p:nvSpPr>
        <p:spPr>
          <a:xfrm>
            <a:off x="8788400" y="4594692"/>
            <a:ext cx="2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  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152D1-7B87-4404-82F0-23EF612ADA63}"/>
              </a:ext>
            </a:extLst>
          </p:cNvPr>
          <p:cNvSpPr txBox="1"/>
          <p:nvPr/>
        </p:nvSpPr>
        <p:spPr>
          <a:xfrm>
            <a:off x="2440940" y="2416592"/>
            <a:ext cx="488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5D9A9"/>
                </a:solidFill>
                <a:latin typeface="Lack  "/>
              </a:rPr>
              <a:t>1</a:t>
            </a:r>
            <a:endParaRPr lang="ru-RU" sz="1400" dirty="0">
              <a:solidFill>
                <a:srgbClr val="F5D9A9"/>
              </a:solidFill>
              <a:latin typeface="Lack 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66505-62D2-451A-A6BD-23850D2BB3D0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5615293"/>
      </p:ext>
    </p:extLst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Lack Line" panose="00000500000000000000" pitchFamily="50" charset="0"/>
              </a:rPr>
              <a:t>Датасет</a:t>
            </a:r>
            <a:endParaRPr sz="3600" dirty="0">
              <a:latin typeface="Lack Line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B43F3-503E-C31C-A0F4-CB2AD6BCF1CE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35147-A850-DB81-D1C1-F5D9C2550D69}"/>
              </a:ext>
            </a:extLst>
          </p:cNvPr>
          <p:cNvSpPr txBox="1"/>
          <p:nvPr/>
        </p:nvSpPr>
        <p:spPr>
          <a:xfrm>
            <a:off x="1774348" y="1520888"/>
            <a:ext cx="58194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Сотрудникам было задано</a:t>
            </a:r>
            <a:r>
              <a:rPr lang="ru-RU" sz="2800" dirty="0">
                <a:solidFill>
                  <a:srgbClr val="D29018"/>
                </a:solidFill>
                <a:latin typeface="Lack Line" panose="00000500000000000000" pitchFamily="50" charset="0"/>
              </a:rPr>
              <a:t> 5 </a:t>
            </a:r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вопросов, ответы на которые представлены в виде </a:t>
            </a:r>
            <a:r>
              <a:rPr lang="en-US" sz="2400" dirty="0">
                <a:solidFill>
                  <a:srgbClr val="F5D9A9"/>
                </a:solidFill>
                <a:latin typeface="Lack" panose="00000500000000000000" pitchFamily="50" charset="0"/>
              </a:rPr>
              <a:t>XLSX </a:t>
            </a:r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файла. Ответы могут содержать конфиденциальную информацию, ответы не по теме, прочерки и т.д.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49B5EFAD-1F2C-239C-2DB3-C48349988402}"/>
              </a:ext>
            </a:extLst>
          </p:cNvPr>
          <p:cNvSpPr txBox="1">
            <a:spLocks/>
          </p:cNvSpPr>
          <p:nvPr/>
        </p:nvSpPr>
        <p:spPr>
          <a:xfrm>
            <a:off x="982297" y="1455862"/>
            <a:ext cx="7403560" cy="2622487"/>
          </a:xfrm>
          <a:prstGeom prst="plaque">
            <a:avLst>
              <a:gd name="adj" fmla="val 72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C9ED7-4179-566F-73AF-7D5C0D8BFBA2}"/>
              </a:ext>
            </a:extLst>
          </p:cNvPr>
          <p:cNvSpPr txBox="1"/>
          <p:nvPr/>
        </p:nvSpPr>
        <p:spPr>
          <a:xfrm>
            <a:off x="8747760" y="4681835"/>
            <a:ext cx="1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5018635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Lack Line" panose="00000500000000000000" pitchFamily="50" charset="0"/>
              </a:rPr>
              <a:t>Наше решение</a:t>
            </a:r>
            <a:endParaRPr sz="3600" dirty="0">
              <a:latin typeface="Lack Line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B8266-B17C-E35E-17AF-3F32E6777309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3A99E-504C-E3F7-FC7B-B5B89D1DA1B8}"/>
              </a:ext>
            </a:extLst>
          </p:cNvPr>
          <p:cNvSpPr txBox="1"/>
          <p:nvPr/>
        </p:nvSpPr>
        <p:spPr>
          <a:xfrm>
            <a:off x="720000" y="1456594"/>
            <a:ext cx="507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EAB048"/>
                </a:solidFill>
                <a:latin typeface="Lack Line" panose="00000500000000000000" pitchFamily="50" charset="0"/>
              </a:rPr>
              <a:t>1.Предобработка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68D58-1FA5-2BF5-7680-686D66922893}"/>
              </a:ext>
            </a:extLst>
          </p:cNvPr>
          <p:cNvSpPr txBox="1"/>
          <p:nvPr/>
        </p:nvSpPr>
        <p:spPr>
          <a:xfrm>
            <a:off x="720000" y="2357128"/>
            <a:ext cx="549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EAB048"/>
                </a:solidFill>
                <a:latin typeface="Lack Line" panose="00000500000000000000" pitchFamily="50" charset="0"/>
              </a:rPr>
              <a:t>2. Сравнение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A3116-789D-A619-E0F4-F4927E198813}"/>
              </a:ext>
            </a:extLst>
          </p:cNvPr>
          <p:cNvSpPr txBox="1"/>
          <p:nvPr/>
        </p:nvSpPr>
        <p:spPr>
          <a:xfrm>
            <a:off x="720000" y="3257662"/>
            <a:ext cx="46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EAB048"/>
                </a:solidFill>
                <a:latin typeface="Lack Line" panose="00000500000000000000" pitchFamily="50" charset="0"/>
              </a:rPr>
              <a:t>3. Веб-интерфейс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35B26-3FE1-1F6C-1367-325A5C7EF034}"/>
              </a:ext>
            </a:extLst>
          </p:cNvPr>
          <p:cNvSpPr txBox="1"/>
          <p:nvPr/>
        </p:nvSpPr>
        <p:spPr>
          <a:xfrm>
            <a:off x="8747760" y="4681835"/>
            <a:ext cx="27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452621"/>
      </p:ext>
    </p:extLst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Lack Line" panose="00000500000000000000" pitchFamily="50" charset="0"/>
              </a:rPr>
              <a:t>Предобработка данных</a:t>
            </a:r>
            <a:endParaRPr sz="3600" dirty="0">
              <a:latin typeface="Lack Line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DD1A4-1915-224C-38FC-4C6B88596A9F}"/>
              </a:ext>
            </a:extLst>
          </p:cNvPr>
          <p:cNvSpPr txBox="1"/>
          <p:nvPr/>
        </p:nvSpPr>
        <p:spPr>
          <a:xfrm>
            <a:off x="629920" y="6156"/>
            <a:ext cx="2103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5D9A9"/>
                </a:solidFill>
                <a:latin typeface="Lack "/>
                <a:ea typeface="Verdana" panose="020B0604030504040204" pitchFamily="34" charset="0"/>
                <a:cs typeface="Amatic SC" panose="00000500000000000000" pitchFamily="2" charset="-79"/>
              </a:rPr>
              <a:t>Sirius</a:t>
            </a:r>
            <a:r>
              <a:rPr lang="en-US" sz="1600" dirty="0">
                <a:solidFill>
                  <a:srgbClr val="F5D9A9"/>
                </a:solidFill>
                <a:latin typeface="Lack Line "/>
                <a:ea typeface="Verdana" panose="020B0604030504040204" pitchFamily="34" charset="0"/>
                <a:cs typeface="Amatic SC" panose="00000500000000000000" pitchFamily="2" charset="-79"/>
              </a:rPr>
              <a:t> digital </a:t>
            </a:r>
            <a:r>
              <a:rPr lang="en-US" sz="1600" dirty="0">
                <a:solidFill>
                  <a:srgbClr val="F5D9A9"/>
                </a:solidFill>
                <a:latin typeface="Lack "/>
                <a:ea typeface="Alice" panose="020B0604020202020204" charset="0"/>
                <a:cs typeface="Amatic SC" panose="00000500000000000000" pitchFamily="2" charset="-79"/>
              </a:rPr>
              <a:t>hack</a:t>
            </a:r>
            <a:endParaRPr lang="ru-RU" sz="1600" dirty="0">
              <a:solidFill>
                <a:srgbClr val="F5D9A9"/>
              </a:solidFill>
              <a:latin typeface="Lack "/>
              <a:ea typeface="Alice" panose="020B0604020202020204" charset="0"/>
              <a:cs typeface="Amatic SC" panose="00000500000000000000" pitchFamily="2" charset="-79"/>
            </a:endParaRP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EACC-3838-9561-5353-7F56D5A3FE4F}"/>
              </a:ext>
            </a:extLst>
          </p:cNvPr>
          <p:cNvSpPr txBox="1"/>
          <p:nvPr/>
        </p:nvSpPr>
        <p:spPr>
          <a:xfrm>
            <a:off x="629920" y="1229086"/>
            <a:ext cx="80883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D29018"/>
              </a:solidFill>
              <a:latin typeface="Lack" panose="00000500000000000000" pitchFamily="50" charset="0"/>
            </a:endParaRP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Приведение к нижнему регистру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Оставляем только текст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Удаление имен собственных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Извлечение ключевых фраз из очищенных текстов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D29018"/>
                </a:solidFill>
                <a:latin typeface="Lack" panose="00000500000000000000" pitchFamily="50" charset="0"/>
              </a:rPr>
              <a:t>Токенизация</a:t>
            </a:r>
            <a:r>
              <a:rPr lang="ru-RU" sz="2400" dirty="0">
                <a:solidFill>
                  <a:srgbClr val="D29018"/>
                </a:solidFill>
                <a:latin typeface="Lack" panose="00000500000000000000" pitchFamily="50" charset="0"/>
              </a:rPr>
              <a:t> предложения</a:t>
            </a:r>
          </a:p>
          <a:p>
            <a:pPr marL="342900" indent="-342900">
              <a:buClr>
                <a:srgbClr val="D29018"/>
              </a:buClr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D29018"/>
              </a:solidFill>
              <a:latin typeface="Lack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A15DA-5654-331D-8643-D7DACCF77CF4}"/>
              </a:ext>
            </a:extLst>
          </p:cNvPr>
          <p:cNvSpPr txBox="1"/>
          <p:nvPr/>
        </p:nvSpPr>
        <p:spPr>
          <a:xfrm>
            <a:off x="8747760" y="4681835"/>
            <a:ext cx="1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5D9A9"/>
                </a:solidFill>
                <a:latin typeface="Lack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68030993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Solar and Lunar Eclipse Theme by Slidesgo">
  <a:themeElements>
    <a:clrScheme name="Simple Light">
      <a:dk1>
        <a:srgbClr val="11001C"/>
      </a:dk1>
      <a:lt1>
        <a:srgbClr val="955F99"/>
      </a:lt1>
      <a:dk2>
        <a:srgbClr val="CE7555"/>
      </a:dk2>
      <a:lt2>
        <a:srgbClr val="F5D9A9"/>
      </a:lt2>
      <a:accent1>
        <a:srgbClr val="B8ACAD"/>
      </a:accent1>
      <a:accent2>
        <a:srgbClr val="00777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00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241</Words>
  <Application>Microsoft Office PowerPoint</Application>
  <PresentationFormat>Экран (16:9)</PresentationFormat>
  <Paragraphs>84</Paragraphs>
  <Slides>13</Slides>
  <Notes>13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8" baseType="lpstr">
      <vt:lpstr>Nokora</vt:lpstr>
      <vt:lpstr>Courier New</vt:lpstr>
      <vt:lpstr>Anaheim</vt:lpstr>
      <vt:lpstr>Century Gothic</vt:lpstr>
      <vt:lpstr>Lack </vt:lpstr>
      <vt:lpstr>Lack</vt:lpstr>
      <vt:lpstr>Wingdings</vt:lpstr>
      <vt:lpstr>Lack Line</vt:lpstr>
      <vt:lpstr>Nunito Light</vt:lpstr>
      <vt:lpstr>Lack  </vt:lpstr>
      <vt:lpstr>Lack Line </vt:lpstr>
      <vt:lpstr>Alice</vt:lpstr>
      <vt:lpstr>Arial</vt:lpstr>
      <vt:lpstr>Bebas Neue</vt:lpstr>
      <vt:lpstr>Solar and Lunar Eclipse Theme by Slidesgo</vt:lpstr>
      <vt:lpstr>20.10.2024</vt:lpstr>
      <vt:lpstr>Презентация PowerPoint</vt:lpstr>
      <vt:lpstr>Содержание презентации</vt:lpstr>
      <vt:lpstr>Презентация PowerPoint</vt:lpstr>
      <vt:lpstr>Презентация PowerPoint</vt:lpstr>
      <vt:lpstr>Презентация PowerPoint</vt:lpstr>
      <vt:lpstr>Датасет</vt:lpstr>
      <vt:lpstr>Наше решение</vt:lpstr>
      <vt:lpstr>Предобработка данных</vt:lpstr>
      <vt:lpstr>Предобработка данных</vt:lpstr>
      <vt:lpstr>Сравнение моделей</vt:lpstr>
      <vt:lpstr>Веб-интерфейс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&amp; colors used</dc:title>
  <dc:creator>user</dc:creator>
  <cp:lastModifiedBy>Anna Watson</cp:lastModifiedBy>
  <cp:revision>28</cp:revision>
  <dcterms:modified xsi:type="dcterms:W3CDTF">2024-10-19T15:35:21Z</dcterms:modified>
</cp:coreProperties>
</file>